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4C48"/>
    <a:srgbClr val="F4F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29963-EE6D-1042-BD97-6926BCCD3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ECF9DF-34ED-8446-9761-5788199899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BBC58-083D-3A4A-9491-F2A781430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022C4-E9D2-BA44-A47D-082B6D7E5B86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608CA-9D78-094A-BE4C-8FAD1934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D66DE-0177-B34E-8596-1CD8E239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DE08-7941-0746-A4ED-4154655B9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85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AC0C0-9C62-ED41-A8F2-CD83520A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A0E89C-0883-7041-AC14-6E3392E13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9753-D3D7-CD45-9E4C-D88EACD7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022C4-E9D2-BA44-A47D-082B6D7E5B86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C9E8A-3155-D047-95AE-EB57CCACB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4A3AC-C0C3-6B44-A879-0994E5699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DE08-7941-0746-A4ED-4154655B9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03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CD70A4-2A38-0F4A-891B-8AF0EE9BF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6BBA1-8684-B94A-A8E7-39B68F406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2D8F5-9C84-0944-BB52-D23E2398A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022C4-E9D2-BA44-A47D-082B6D7E5B86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B9E6D-29D9-9F43-B2F0-91A9A9B13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96080-F239-564D-A074-78FECA10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DE08-7941-0746-A4ED-4154655B9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93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59E2D-1E07-F143-9B7A-8834021B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14CEA-DAAF-CA42-9AF0-CA7CF9CC8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C621D-0487-BF4E-A6CB-062374EF4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022C4-E9D2-BA44-A47D-082B6D7E5B86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52109-1CAB-6340-BDC8-5700386C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A2DC1-BB13-6449-AEC1-63F42593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DE08-7941-0746-A4ED-4154655B9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36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ED0B4-E946-C845-A5D4-41ACEBE6D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56493-4524-9243-87E5-2F4AA6C15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56AB9-50CA-E542-ADE5-059A6E6C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022C4-E9D2-BA44-A47D-082B6D7E5B86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62B7-B382-AD46-B422-A167E2D0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4E458-CED8-6E45-BE82-FAF5070E1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DE08-7941-0746-A4ED-4154655B9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26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6AF24-163B-8843-8727-C6315B892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520CB-A72D-4547-AA2A-A31CCC927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EAA4B4-3162-F049-B585-FB71ED2B8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66332-6522-AE45-A170-E97EFBFC1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022C4-E9D2-BA44-A47D-082B6D7E5B86}" type="datetimeFigureOut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F6480-7403-9044-ACB2-0223150EB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A0EF2-22AE-8046-ADAD-12C8A525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DE08-7941-0746-A4ED-4154655B9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7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7FE-6F79-EB41-8B67-6E3637804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64515-D6FE-EC41-9670-BD68C29FA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6909D0-62E4-604B-AA9D-FE9542A85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0C4D79-DBF2-2D4D-BCB4-4902AFABD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662550-399B-7B45-B352-9F68FD62F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831AC8-E802-0E4F-8E1C-DB57FCD0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022C4-E9D2-BA44-A47D-082B6D7E5B86}" type="datetimeFigureOut">
              <a:rPr lang="en-US" smtClean="0"/>
              <a:t>1/10/19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A1918C-45EB-7B48-8313-DE7CEBDBD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E47D8-5782-D242-8894-E86B8DAD3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DE08-7941-0746-A4ED-4154655B9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3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2F267-5AEF-7941-8600-04F82189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35E4B-3AB6-4049-8ADE-1E4480007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022C4-E9D2-BA44-A47D-082B6D7E5B86}" type="datetimeFigureOut">
              <a:rPr lang="en-US" smtClean="0"/>
              <a:t>1/10/19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9C9F11-9D32-CE48-AA20-0669AB56F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3A01BC-C1BA-BC43-BBCC-9A6A976F8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DE08-7941-0746-A4ED-4154655B9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9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CA5B22-8085-3C48-BBAF-33256F54A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022C4-E9D2-BA44-A47D-082B6D7E5B86}" type="datetimeFigureOut">
              <a:rPr lang="en-US" smtClean="0"/>
              <a:t>1/10/19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37845C-5198-5E4A-81DB-163A47DF3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ACA47-5389-0546-8620-9130D2F3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DE08-7941-0746-A4ED-4154655B9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3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6C81B-0964-F94C-8E07-BCE09FC5B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D9087-F058-2F4C-98CF-296FDB6BA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110DC-B01A-2246-BE0D-2E324A78E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60809-D556-FB45-9658-7EE6623A3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022C4-E9D2-BA44-A47D-082B6D7E5B86}" type="datetimeFigureOut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8DE46-A6EB-9940-BC5F-81CC95B1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E23E6-8792-9D4D-BBAD-2B5ED5D91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DE08-7941-0746-A4ED-4154655B9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02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BFD85-F686-2A40-86F0-F028394E4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D7495-4963-4243-BECC-130E44C083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2AEAE-AA83-0345-9F0A-80E705903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0C04F-7D21-C04C-954E-F4057891C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022C4-E9D2-BA44-A47D-082B6D7E5B86}" type="datetimeFigureOut">
              <a:rPr lang="en-US" smtClean="0"/>
              <a:t>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1356F-80FA-2D42-9F70-2EB03ABD0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952BC-D861-C343-A017-23620099C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DE08-7941-0746-A4ED-4154655B9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17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2C90D7-8231-2745-933C-734919641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AF481-EC8D-5447-9BC1-269A16997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962B9-046F-0841-B47A-85C39A4F12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022C4-E9D2-BA44-A47D-082B6D7E5B86}" type="datetimeFigureOut">
              <a:rPr lang="en-US" smtClean="0"/>
              <a:t>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D872B-D302-594C-B434-C3B9BFB14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CEE65-D407-094A-8945-E82AA0A8BC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1DE08-7941-0746-A4ED-4154655B9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20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A99332-7E92-F241-B5B1-835F52F0B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307" y="2380365"/>
            <a:ext cx="147338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35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8AFDF9-663F-0545-B73C-35B175BF1346}"/>
              </a:ext>
            </a:extLst>
          </p:cNvPr>
          <p:cNvSpPr txBox="1"/>
          <p:nvPr/>
        </p:nvSpPr>
        <p:spPr>
          <a:xfrm>
            <a:off x="4409852" y="6188149"/>
            <a:ext cx="3372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Helvetica" pitchFamily="2" charset="0"/>
                <a:cs typeface="Hadassah Friedlaender" panose="020F0502020204030204" pitchFamily="34" charset="0"/>
              </a:rPr>
              <a:t>03 – WHY OUR APP IS NEEDED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97325-5B46-2E48-87EF-290E3CBF8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55" y="1277838"/>
            <a:ext cx="9386888" cy="430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1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8AFDF9-663F-0545-B73C-35B175BF1346}"/>
              </a:ext>
            </a:extLst>
          </p:cNvPr>
          <p:cNvSpPr txBox="1"/>
          <p:nvPr/>
        </p:nvSpPr>
        <p:spPr>
          <a:xfrm>
            <a:off x="4314184" y="6188149"/>
            <a:ext cx="363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Helvetica" pitchFamily="2" charset="0"/>
                <a:cs typeface="Hadassah Friedlaender" panose="020F0502020204030204" pitchFamily="34" charset="0"/>
              </a:rPr>
              <a:t>04 – DATA 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6ACA8-6ED0-0140-BC5C-BD05562A4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558" y="2547937"/>
            <a:ext cx="1186884" cy="153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00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8AFDF9-663F-0545-B73C-35B175BF1346}"/>
              </a:ext>
            </a:extLst>
          </p:cNvPr>
          <p:cNvSpPr txBox="1"/>
          <p:nvPr/>
        </p:nvSpPr>
        <p:spPr>
          <a:xfrm>
            <a:off x="4441749" y="6188149"/>
            <a:ext cx="330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Helvetica" pitchFamily="2" charset="0"/>
                <a:cs typeface="Hadassah Friedlaender" panose="020F0502020204030204" pitchFamily="34" charset="0"/>
              </a:rPr>
              <a:t>05 – THE PROBLEM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BB3A17-A47E-364D-852E-705B535C8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39" b="9339"/>
          <a:stretch/>
        </p:blipFill>
        <p:spPr>
          <a:xfrm>
            <a:off x="1402555" y="1277838"/>
            <a:ext cx="9386887" cy="430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05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5FEA1D-CED1-B84F-9E8E-F5A10D248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8" b="4088"/>
          <a:stretch/>
        </p:blipFill>
        <p:spPr>
          <a:xfrm>
            <a:off x="1405796" y="1277838"/>
            <a:ext cx="9370826" cy="4302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8AFDF9-663F-0545-B73C-35B175BF1346}"/>
              </a:ext>
            </a:extLst>
          </p:cNvPr>
          <p:cNvSpPr txBox="1"/>
          <p:nvPr/>
        </p:nvSpPr>
        <p:spPr>
          <a:xfrm>
            <a:off x="4069167" y="6188149"/>
            <a:ext cx="405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Helvetica" pitchFamily="2" charset="0"/>
                <a:cs typeface="Hadassah Friedlaender" panose="020F0502020204030204" pitchFamily="34" charset="0"/>
              </a:rPr>
              <a:t>06 – HEALTH IMPACTS</a:t>
            </a:r>
          </a:p>
        </p:txBody>
      </p:sp>
    </p:spTree>
    <p:extLst>
      <p:ext uri="{BB962C8B-B14F-4D97-AF65-F5344CB8AC3E}">
        <p14:creationId xmlns:p14="http://schemas.microsoft.com/office/powerpoint/2010/main" val="1116763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C5B0C7-E0AE-1942-A3A3-55656CF2A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01" b="10601"/>
          <a:stretch/>
        </p:blipFill>
        <p:spPr>
          <a:xfrm>
            <a:off x="1405796" y="1277837"/>
            <a:ext cx="9361244" cy="4302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8AFDF9-663F-0545-B73C-35B175BF1346}"/>
              </a:ext>
            </a:extLst>
          </p:cNvPr>
          <p:cNvSpPr txBox="1"/>
          <p:nvPr/>
        </p:nvSpPr>
        <p:spPr>
          <a:xfrm>
            <a:off x="4069167" y="6188149"/>
            <a:ext cx="405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Helvetica" pitchFamily="2" charset="0"/>
                <a:cs typeface="Hadassah Friedlaender" panose="020F0502020204030204" pitchFamily="34" charset="0"/>
              </a:rPr>
              <a:t>07 – PARTNERSHIPS</a:t>
            </a:r>
          </a:p>
        </p:txBody>
      </p:sp>
    </p:spTree>
    <p:extLst>
      <p:ext uri="{BB962C8B-B14F-4D97-AF65-F5344CB8AC3E}">
        <p14:creationId xmlns:p14="http://schemas.microsoft.com/office/powerpoint/2010/main" val="4102393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8AFDF9-663F-0545-B73C-35B175BF1346}"/>
              </a:ext>
            </a:extLst>
          </p:cNvPr>
          <p:cNvSpPr txBox="1"/>
          <p:nvPr/>
        </p:nvSpPr>
        <p:spPr>
          <a:xfrm>
            <a:off x="4069167" y="6188149"/>
            <a:ext cx="405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Helvetica" pitchFamily="2" charset="0"/>
                <a:cs typeface="Hadassah Friedlaender" panose="020F0502020204030204" pitchFamily="34" charset="0"/>
              </a:rPr>
              <a:t>08 –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3E3B9-C9F3-8247-92ED-18E168185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353" y="1277837"/>
            <a:ext cx="2374900" cy="422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88644D-E1B2-C74C-B8D3-A4CCFDFD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648" y="1277837"/>
            <a:ext cx="2374900" cy="422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54DDEE-5FE6-CC4A-BF63-6D6227475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126" y="1277837"/>
            <a:ext cx="2374900" cy="422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2F7178-120E-5741-9C38-2BD49609C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277837"/>
            <a:ext cx="23749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8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8AFDF9-663F-0545-B73C-35B175BF1346}"/>
              </a:ext>
            </a:extLst>
          </p:cNvPr>
          <p:cNvSpPr txBox="1"/>
          <p:nvPr/>
        </p:nvSpPr>
        <p:spPr>
          <a:xfrm>
            <a:off x="4069167" y="6188149"/>
            <a:ext cx="405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Helvetica" pitchFamily="2" charset="0"/>
                <a:cs typeface="Hadassah Friedlaender" panose="020F050202020403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139795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28</Words>
  <Application>Microsoft Macintosh PowerPoint</Application>
  <PresentationFormat>Widescreen</PresentationFormat>
  <Paragraphs>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Sidney Kingsley</dc:creator>
  <cp:lastModifiedBy>Sidney Kingsley</cp:lastModifiedBy>
  <cp:revision>4</cp:revision>
  <dcterms:created xsi:type="dcterms:W3CDTF">2019-01-10T16:49:15Z</dcterms:created>
  <dcterms:modified xsi:type="dcterms:W3CDTF">2019-01-10T17:22:40Z</dcterms:modified>
</cp:coreProperties>
</file>